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llygnome.com/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역할 분담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881038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=""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=""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/>
                        <a:t>테스트 </a:t>
                      </a:r>
                      <a:r>
                        <a:rPr lang="en-US" altLang="ko-KR" sz="1000" b="1" dirty="0" smtClean="0"/>
                        <a:t>&amp; </a:t>
                      </a:r>
                      <a:r>
                        <a:rPr lang="ko-KR" altLang="en-US" sz="1000" b="1" dirty="0" smtClean="0"/>
                        <a:t>보완</a:t>
                      </a:r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=""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811974" y="2609381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60778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2p</a:t>
            </a:r>
          </a:p>
          <a:p>
            <a:r>
              <a:rPr lang="en-US" altLang="ko-KR" sz="1100"/>
              <a:t>http://bf.nexon.com/EventFull/E181206_ForYou/Index#  -</a:t>
            </a:r>
            <a:r>
              <a:rPr lang="ko-KR" altLang="en-US" sz="1100"/>
              <a:t>맵</a:t>
            </a:r>
            <a:r>
              <a:rPr lang="en-US" altLang="ko-KR" sz="1100"/>
              <a:t>-</a:t>
            </a:r>
            <a:r>
              <a:rPr lang="ko-KR" altLang="en-US" sz="1100"/>
              <a:t>버블파이터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4p</a:t>
            </a:r>
          </a:p>
          <a:p>
            <a:r>
              <a:rPr lang="en-US" altLang="ko-KR" sz="1100">
                <a:hlinkClick r:id="rId2"/>
              </a:rPr>
              <a:t>https://www.gamespot.com/articles/twitch-beats-out-espn-wwe-and-mlb-as-largest-live-streaming-site-in-the-us/1100-6419226/ - </a:t>
            </a:r>
            <a:r>
              <a:rPr lang="ko-KR" altLang="en-US" sz="1100">
                <a:hlinkClick r:id="rId2"/>
              </a:rPr>
              <a:t>미국 스트리밍 순위</a:t>
            </a:r>
            <a:endParaRPr lang="en-US" altLang="ko-KR" sz="1100">
              <a:hlinkClick r:id="rId2"/>
            </a:endParaRPr>
          </a:p>
          <a:p>
            <a:r>
              <a:rPr lang="en-US" altLang="ko-KR" sz="1100">
                <a:hlinkClick r:id="rId2"/>
              </a:rPr>
              <a:t>http://www.khgames.co.kr/news/articleView.html?idxno=111821</a:t>
            </a:r>
            <a:r>
              <a:rPr lang="en-US" altLang="ko-KR" sz="1100"/>
              <a:t> – </a:t>
            </a:r>
            <a:r>
              <a:rPr lang="ko-KR" altLang="en-US" sz="1100"/>
              <a:t>스트리밍 시장 규모</a:t>
            </a:r>
            <a:endParaRPr lang="en-US" altLang="ko-KR" sz="1100"/>
          </a:p>
          <a:p>
            <a:endParaRPr lang="ko-KR" altLang="en-US" sz="1100"/>
          </a:p>
          <a:p>
            <a:r>
              <a:rPr lang="en-US" altLang="ko-KR" sz="1100"/>
              <a:t>6p</a:t>
            </a:r>
          </a:p>
          <a:p>
            <a:r>
              <a:rPr lang="en-US" altLang="ko-KR" sz="1100"/>
              <a:t>http://www.econovill.com/news/articleView.html?idxno=343123 – esport</a:t>
            </a:r>
          </a:p>
          <a:p>
            <a:r>
              <a:rPr lang="en-US" altLang="ko-KR" sz="1100"/>
              <a:t>https://www.youtube.com/watch?v=XHxERF5-SYE – </a:t>
            </a:r>
            <a:r>
              <a:rPr lang="ko-KR" altLang="en-US" sz="1100"/>
              <a:t>오버워치 월드컵</a:t>
            </a:r>
          </a:p>
          <a:p>
            <a:r>
              <a:rPr lang="en-US" altLang="ko-KR" sz="1100"/>
              <a:t>https://www.facebook.com/pubgkr/ - OGN X FACEBOOK DJ</a:t>
            </a:r>
            <a:r>
              <a:rPr lang="ko-KR" altLang="en-US" sz="1100"/>
              <a:t>푸딩 방송</a:t>
            </a:r>
          </a:p>
          <a:p>
            <a:endParaRPr lang="ko-KR" altLang="en-US" sz="1100"/>
          </a:p>
          <a:p>
            <a:r>
              <a:rPr lang="en-US" altLang="ko-KR" sz="1100"/>
              <a:t>8p~10p </a:t>
            </a:r>
          </a:p>
          <a:p>
            <a:r>
              <a:rPr lang="en-US" altLang="ko-KR" sz="1100"/>
              <a:t>https://assetstore.unity.com/packages/3d/characters/toon-assassin-male-101188 -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https://assetstore.unity.com/packages/3d/characters/toon-swordsmen-male-female-101204 -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https://global.rakuten.com/ko/store/ishibashi/item/80-532169200/- </a:t>
            </a:r>
            <a:r>
              <a:rPr lang="ko-KR" altLang="en-US" sz="1100"/>
              <a:t>드럼스틱</a:t>
            </a:r>
          </a:p>
          <a:p>
            <a:r>
              <a:rPr lang="en-US" altLang="ko-KR" sz="1100"/>
              <a:t>https://www.apple.com/kr/shop/product/MQ052KH/A/magic-keyboard-with-numeric-keypad-%ED%95%9C%EA%B5%AD%EC%96%B4-%EC%8B%A4%EB%B2%84 –</a:t>
            </a:r>
            <a:r>
              <a:rPr lang="ko-KR" altLang="en-US" sz="1100"/>
              <a:t>키보드</a:t>
            </a:r>
          </a:p>
          <a:p>
            <a:endParaRPr lang="ko-KR" altLang="en-US" sz="1100"/>
          </a:p>
          <a:p>
            <a:r>
              <a:rPr lang="en-US" altLang="ko-KR" sz="1100"/>
              <a:t>11p</a:t>
            </a:r>
          </a:p>
          <a:p>
            <a:r>
              <a:rPr lang="ko-KR" altLang="en-US" sz="1100"/>
              <a:t>로스트아크</a:t>
            </a:r>
          </a:p>
          <a:p>
            <a:endParaRPr lang="ko-KR" altLang="en-US" sz="1100"/>
          </a:p>
          <a:p>
            <a:r>
              <a:rPr lang="en-US" altLang="ko-KR" sz="1100"/>
              <a:t>13p</a:t>
            </a:r>
          </a:p>
          <a:p>
            <a:r>
              <a:rPr lang="en-US" altLang="ko-KR" sz="1100"/>
              <a:t>https://www.youtube.com/watch?v=LJQN1Cx36J8 – </a:t>
            </a:r>
            <a:r>
              <a:rPr lang="ko-KR" altLang="en-US" sz="1100"/>
              <a:t>케로로파이터 인게임씬</a:t>
            </a:r>
          </a:p>
          <a:p>
            <a:r>
              <a:rPr lang="en-US" altLang="ko-KR" sz="1100"/>
              <a:t>http://getamped.juneinter.com/index.ws - </a:t>
            </a:r>
            <a:r>
              <a:rPr lang="ko-KR" altLang="en-US" sz="1100"/>
              <a:t>갯앰프드</a:t>
            </a:r>
          </a:p>
          <a:p>
            <a:endParaRPr lang="ko-KR" altLang="en-US" sz="1100"/>
          </a:p>
          <a:p>
            <a:r>
              <a:rPr lang="ko-KR" altLang="en-US" sz="1100"/>
              <a:t>참고</a:t>
            </a:r>
            <a:r>
              <a:rPr lang="en-US" altLang="ko-KR" sz="1100"/>
              <a:t>+</a:t>
            </a:r>
          </a:p>
          <a:p>
            <a:r>
              <a:rPr lang="en-US" altLang="ko-KR" sz="1100">
                <a:hlinkClick r:id="rId3"/>
              </a:rPr>
              <a:t>//https://sullygnome.com/</a:t>
            </a:r>
            <a:endParaRPr lang="en-US" altLang="ko-KR" sz="1100"/>
          </a:p>
          <a:p>
            <a:r>
              <a:rPr lang="en-US" altLang="ko-KR" sz="1100"/>
              <a:t>http://techm.kr/bbs/board.php?bo_table=article&amp;wr_id=5130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2682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인 미디어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3D36586-859F-4D47-8752-187FAF84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1631241"/>
            <a:ext cx="6800250" cy="38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A66BBC-5F6A-43D4-AEF0-B3ED0BB568F0}"/>
              </a:ext>
            </a:extLst>
          </p:cNvPr>
          <p:cNvSpPr txBox="1"/>
          <p:nvPr/>
        </p:nvSpPr>
        <p:spPr>
          <a:xfrm>
            <a:off x="4474370" y="5448671"/>
            <a:ext cx="226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인터넷에서 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분에 벌어지는 일 </a:t>
            </a:r>
          </a:p>
        </p:txBody>
      </p:sp>
    </p:spTree>
    <p:extLst>
      <p:ext uri="{BB962C8B-B14F-4D97-AF65-F5344CB8AC3E}">
        <p14:creationId xmlns:p14="http://schemas.microsoft.com/office/powerpoint/2010/main" val="371670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미국의 </a:t>
            </a:r>
            <a:r>
              <a:rPr lang="ko-KR" altLang="en-US" sz="1200" dirty="0" err="1"/>
              <a:t>스트리밍</a:t>
            </a:r>
            <a:r>
              <a:rPr lang="ko-KR" altLang="en-US" sz="1200" dirty="0"/>
              <a:t> 시장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랫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폼을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Team </a:t>
            </a:r>
            <a:r>
              <a:rPr lang="en-US" altLang="ko-KR" sz="3200" dirty="0" err="1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 smtClean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158" y="506223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5731" y="3464506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217291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215315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694</Words>
  <Application>Microsoft Office PowerPoint</Application>
  <PresentationFormat>와이드스크린</PresentationFormat>
  <Paragraphs>211</Paragraphs>
  <Slides>18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91</cp:revision>
  <dcterms:created xsi:type="dcterms:W3CDTF">2018-11-26T03:51:23Z</dcterms:created>
  <dcterms:modified xsi:type="dcterms:W3CDTF">2018-12-13T08:00:11Z</dcterms:modified>
</cp:coreProperties>
</file>